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31BE2E-261E-054C-8E7D-DF2CDC3DF96C}" v="80" dt="2024-03-16T22:16:01.6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13"/>
    <p:restoredTop sz="94690"/>
  </p:normalViewPr>
  <p:slideViewPr>
    <p:cSldViewPr snapToGrid="0">
      <p:cViewPr varScale="1">
        <p:scale>
          <a:sx n="147" d="100"/>
          <a:sy n="147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FA5E6-5F8A-A84D-A479-C33E87060562}" type="datetimeFigureOut">
              <a:rPr lang="es-CO" smtClean="0"/>
              <a:t>16/03/24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63374F-5132-DC4B-A492-F3EAB7A9947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32938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3374F-5132-DC4B-A492-F3EAB7A99478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59640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3374F-5132-DC4B-A492-F3EAB7A99478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2668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3374F-5132-DC4B-A492-F3EAB7A99478}" type="slidenum">
              <a:rPr lang="es-CO" smtClean="0"/>
              <a:t>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19876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3374F-5132-DC4B-A492-F3EAB7A99478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765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4701464"/>
            <a:ext cx="8952782" cy="1204036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952500"/>
            <a:ext cx="8952781" cy="3748824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477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657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8334" y="952499"/>
            <a:ext cx="2051165" cy="4953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952499"/>
            <a:ext cx="8235834" cy="49530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58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59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618211"/>
            <a:ext cx="8412190" cy="394438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908858"/>
            <a:ext cx="8412192" cy="67610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64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1" y="2260121"/>
            <a:ext cx="4350026" cy="36568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574" y="2260120"/>
            <a:ext cx="4350025" cy="365688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905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966788"/>
            <a:ext cx="10059988" cy="105178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018581"/>
            <a:ext cx="4350027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2774756"/>
            <a:ext cx="4350027" cy="31507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46572" y="2018581"/>
            <a:ext cx="4350028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46572" y="2774756"/>
            <a:ext cx="4350028" cy="315079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657975" y="2625552"/>
            <a:ext cx="423862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403684" y="2625552"/>
            <a:ext cx="42417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411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18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82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6484"/>
            <a:ext cx="3932237" cy="2122516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12026"/>
            <a:ext cx="5143500" cy="4565651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98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7185"/>
            <a:ext cx="3932237" cy="2121813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57702" y="1307186"/>
            <a:ext cx="5038898" cy="459831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3/16/24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773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842963"/>
            <a:ext cx="9601200" cy="1309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262188"/>
            <a:ext cx="9601200" cy="3643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5DBDDF98-C922-483F-97E9-3E76B0201B42}" type="datetimeFigureOut">
              <a:rPr lang="en-US" smtClean="0"/>
              <a:pPr/>
              <a:t>3/16/24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2810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1B8B3671-A306-4A69-8480-FA9BE839245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453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7548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949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8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35658-270A-8D75-091E-AFB444A3D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black and white pattern">
            <a:extLst>
              <a:ext uri="{FF2B5EF4-FFF2-40B4-BE49-F238E27FC236}">
                <a16:creationId xmlns:a16="http://schemas.microsoft.com/office/drawing/2014/main" id="{6F40C583-EDF9-0DDD-D9EE-5763BD5B30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3448" b="16195"/>
          <a:stretch/>
        </p:blipFill>
        <p:spPr>
          <a:xfrm>
            <a:off x="20" y="76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FB1C88-5F1D-C7DF-A4B3-E8EE7F6BF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49468" y="-649466"/>
            <a:ext cx="6857999" cy="815693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37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52501" y="964922"/>
            <a:ext cx="4558122" cy="4943507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10019371"/>
              <a:gd name="connsiteY0" fmla="*/ 1655069 h 4920343"/>
              <a:gd name="connsiteX1" fmla="*/ 33577 w 10019371"/>
              <a:gd name="connsiteY1" fmla="*/ 0 h 4920343"/>
              <a:gd name="connsiteX2" fmla="*/ 10019371 w 10019371"/>
              <a:gd name="connsiteY2" fmla="*/ 0 h 4920343"/>
              <a:gd name="connsiteX3" fmla="*/ 10019371 w 10019371"/>
              <a:gd name="connsiteY3" fmla="*/ 4920343 h 4920343"/>
              <a:gd name="connsiteX4" fmla="*/ 33577 w 10019371"/>
              <a:gd name="connsiteY4" fmla="*/ 4920343 h 4920343"/>
              <a:gd name="connsiteX5" fmla="*/ 33577 w 10019371"/>
              <a:gd name="connsiteY5" fmla="*/ 4119525 h 4920343"/>
              <a:gd name="connsiteX0" fmla="*/ 0 w 9991028"/>
              <a:gd name="connsiteY0" fmla="*/ 1645173 h 4920343"/>
              <a:gd name="connsiteX1" fmla="*/ 5234 w 9991028"/>
              <a:gd name="connsiteY1" fmla="*/ 0 h 4920343"/>
              <a:gd name="connsiteX2" fmla="*/ 9991028 w 9991028"/>
              <a:gd name="connsiteY2" fmla="*/ 0 h 4920343"/>
              <a:gd name="connsiteX3" fmla="*/ 9991028 w 9991028"/>
              <a:gd name="connsiteY3" fmla="*/ 4920343 h 4920343"/>
              <a:gd name="connsiteX4" fmla="*/ 5234 w 9991028"/>
              <a:gd name="connsiteY4" fmla="*/ 4920343 h 4920343"/>
              <a:gd name="connsiteX5" fmla="*/ 5234 w 9991028"/>
              <a:gd name="connsiteY5" fmla="*/ 4119525 h 4920343"/>
              <a:gd name="connsiteX0" fmla="*/ 59 w 9986364"/>
              <a:gd name="connsiteY0" fmla="*/ 1639236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60 w 9986364"/>
              <a:gd name="connsiteY0" fmla="*/ 1847740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1626 w 9985937"/>
              <a:gd name="connsiteY0" fmla="*/ 1797498 h 4920343"/>
              <a:gd name="connsiteX1" fmla="*/ 143 w 9985937"/>
              <a:gd name="connsiteY1" fmla="*/ 0 h 4920343"/>
              <a:gd name="connsiteX2" fmla="*/ 9985937 w 9985937"/>
              <a:gd name="connsiteY2" fmla="*/ 0 h 4920343"/>
              <a:gd name="connsiteX3" fmla="*/ 9985937 w 9985937"/>
              <a:gd name="connsiteY3" fmla="*/ 4920343 h 4920343"/>
              <a:gd name="connsiteX4" fmla="*/ 143 w 9985937"/>
              <a:gd name="connsiteY4" fmla="*/ 4920343 h 4920343"/>
              <a:gd name="connsiteX5" fmla="*/ 143 w 9985937"/>
              <a:gd name="connsiteY5" fmla="*/ 4119525 h 4920343"/>
              <a:gd name="connsiteX0" fmla="*/ 62 w 9986364"/>
              <a:gd name="connsiteY0" fmla="*/ 1779914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105 w 9985899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899" h="4920343">
                <a:moveTo>
                  <a:pt x="17584" y="1779914"/>
                </a:moveTo>
                <a:cubicBezTo>
                  <a:pt x="19329" y="1231523"/>
                  <a:pt x="-1640" y="548391"/>
                  <a:pt x="105" y="0"/>
                </a:cubicBezTo>
                <a:lnTo>
                  <a:pt x="9985899" y="0"/>
                </a:lnTo>
                <a:lnTo>
                  <a:pt x="9985899" y="4920343"/>
                </a:lnTo>
                <a:lnTo>
                  <a:pt x="105" y="4920343"/>
                </a:lnTo>
                <a:lnTo>
                  <a:pt x="105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324D570-85C1-64E5-84B5-6E3FFF05F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770" y="1038121"/>
            <a:ext cx="4767529" cy="4870308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302CBFFD-991A-ACEF-39DA-4ABA6C460FA3}"/>
              </a:ext>
            </a:extLst>
          </p:cNvPr>
          <p:cNvSpPr txBox="1">
            <a:spLocks/>
          </p:cNvSpPr>
          <p:nvPr/>
        </p:nvSpPr>
        <p:spPr>
          <a:xfrm>
            <a:off x="504170" y="1968137"/>
            <a:ext cx="5007986" cy="1766371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kern="1200" cap="all" spc="5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rgbClr val="FFFFFF"/>
                </a:solidFill>
              </a:rPr>
              <a:t>Reconocimiento de gestos en microcontrolador usando Edge impulse</a:t>
            </a:r>
          </a:p>
        </p:txBody>
      </p:sp>
    </p:spTree>
    <p:extLst>
      <p:ext uri="{BB962C8B-B14F-4D97-AF65-F5344CB8AC3E}">
        <p14:creationId xmlns:p14="http://schemas.microsoft.com/office/powerpoint/2010/main" val="101199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40DC611-43CC-753C-B002-A2D013464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BC325F-3509-0B2D-86A7-3E997BB86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black and white pattern">
            <a:extLst>
              <a:ext uri="{FF2B5EF4-FFF2-40B4-BE49-F238E27FC236}">
                <a16:creationId xmlns:a16="http://schemas.microsoft.com/office/drawing/2014/main" id="{6F40C583-EDF9-0DDD-D9EE-5763BD5B30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</a:blip>
          <a:srcRect l="13538" r="9556" b="1"/>
          <a:stretch/>
        </p:blipFill>
        <p:spPr>
          <a:xfrm>
            <a:off x="20" y="10"/>
            <a:ext cx="753463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E89520C-C213-224B-57DE-BF47BE04D4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501" y="3056708"/>
            <a:ext cx="5007986" cy="1766371"/>
          </a:xfrm>
          <a:noFill/>
        </p:spPr>
        <p:txBody>
          <a:bodyPr anchor="b">
            <a:normAutofit fontScale="90000"/>
          </a:bodyPr>
          <a:lstStyle/>
          <a:p>
            <a:r>
              <a:rPr lang="es-CO" dirty="0">
                <a:solidFill>
                  <a:srgbClr val="FFFFFF"/>
                </a:solidFill>
              </a:rPr>
              <a:t>adquisición del conjunto de datos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2501" y="952500"/>
            <a:ext cx="5592908" cy="4953000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12402 w 9985794"/>
              <a:gd name="connsiteY0" fmla="*/ 1804410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794" h="4920343">
                <a:moveTo>
                  <a:pt x="12402" y="1804410"/>
                </a:moveTo>
                <a:lnTo>
                  <a:pt x="0" y="0"/>
                </a:lnTo>
                <a:lnTo>
                  <a:pt x="9985794" y="0"/>
                </a:lnTo>
                <a:lnTo>
                  <a:pt x="9985794" y="4920343"/>
                </a:lnTo>
                <a:lnTo>
                  <a:pt x="0" y="4920343"/>
                </a:lnTo>
                <a:lnTo>
                  <a:pt x="0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73E3B02-EFB1-2B2B-36E9-6FCD0CA0AA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0000"/>
          </a:blip>
          <a:srcRect r="26780"/>
          <a:stretch/>
        </p:blipFill>
        <p:spPr>
          <a:xfrm>
            <a:off x="7534651" y="10"/>
            <a:ext cx="465734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9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35658-270A-8D75-091E-AFB444A3D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black and white pattern">
            <a:extLst>
              <a:ext uri="{FF2B5EF4-FFF2-40B4-BE49-F238E27FC236}">
                <a16:creationId xmlns:a16="http://schemas.microsoft.com/office/drawing/2014/main" id="{6F40C583-EDF9-0DDD-D9EE-5763BD5B30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3448" b="16195"/>
          <a:stretch/>
        </p:blipFill>
        <p:spPr>
          <a:xfrm>
            <a:off x="20" y="76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FB1C88-5F1D-C7DF-A4B3-E8EE7F6BF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49468" y="-649466"/>
            <a:ext cx="6857999" cy="815693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37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52501" y="964922"/>
            <a:ext cx="4558122" cy="4943507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10019371"/>
              <a:gd name="connsiteY0" fmla="*/ 1655069 h 4920343"/>
              <a:gd name="connsiteX1" fmla="*/ 33577 w 10019371"/>
              <a:gd name="connsiteY1" fmla="*/ 0 h 4920343"/>
              <a:gd name="connsiteX2" fmla="*/ 10019371 w 10019371"/>
              <a:gd name="connsiteY2" fmla="*/ 0 h 4920343"/>
              <a:gd name="connsiteX3" fmla="*/ 10019371 w 10019371"/>
              <a:gd name="connsiteY3" fmla="*/ 4920343 h 4920343"/>
              <a:gd name="connsiteX4" fmla="*/ 33577 w 10019371"/>
              <a:gd name="connsiteY4" fmla="*/ 4920343 h 4920343"/>
              <a:gd name="connsiteX5" fmla="*/ 33577 w 10019371"/>
              <a:gd name="connsiteY5" fmla="*/ 4119525 h 4920343"/>
              <a:gd name="connsiteX0" fmla="*/ 0 w 9991028"/>
              <a:gd name="connsiteY0" fmla="*/ 1645173 h 4920343"/>
              <a:gd name="connsiteX1" fmla="*/ 5234 w 9991028"/>
              <a:gd name="connsiteY1" fmla="*/ 0 h 4920343"/>
              <a:gd name="connsiteX2" fmla="*/ 9991028 w 9991028"/>
              <a:gd name="connsiteY2" fmla="*/ 0 h 4920343"/>
              <a:gd name="connsiteX3" fmla="*/ 9991028 w 9991028"/>
              <a:gd name="connsiteY3" fmla="*/ 4920343 h 4920343"/>
              <a:gd name="connsiteX4" fmla="*/ 5234 w 9991028"/>
              <a:gd name="connsiteY4" fmla="*/ 4920343 h 4920343"/>
              <a:gd name="connsiteX5" fmla="*/ 5234 w 9991028"/>
              <a:gd name="connsiteY5" fmla="*/ 4119525 h 4920343"/>
              <a:gd name="connsiteX0" fmla="*/ 59 w 9986364"/>
              <a:gd name="connsiteY0" fmla="*/ 1639236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60 w 9986364"/>
              <a:gd name="connsiteY0" fmla="*/ 1847740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1626 w 9985937"/>
              <a:gd name="connsiteY0" fmla="*/ 1797498 h 4920343"/>
              <a:gd name="connsiteX1" fmla="*/ 143 w 9985937"/>
              <a:gd name="connsiteY1" fmla="*/ 0 h 4920343"/>
              <a:gd name="connsiteX2" fmla="*/ 9985937 w 9985937"/>
              <a:gd name="connsiteY2" fmla="*/ 0 h 4920343"/>
              <a:gd name="connsiteX3" fmla="*/ 9985937 w 9985937"/>
              <a:gd name="connsiteY3" fmla="*/ 4920343 h 4920343"/>
              <a:gd name="connsiteX4" fmla="*/ 143 w 9985937"/>
              <a:gd name="connsiteY4" fmla="*/ 4920343 h 4920343"/>
              <a:gd name="connsiteX5" fmla="*/ 143 w 9985937"/>
              <a:gd name="connsiteY5" fmla="*/ 4119525 h 4920343"/>
              <a:gd name="connsiteX0" fmla="*/ 62 w 9986364"/>
              <a:gd name="connsiteY0" fmla="*/ 1779914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105 w 9985899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899" h="4920343">
                <a:moveTo>
                  <a:pt x="17584" y="1779914"/>
                </a:moveTo>
                <a:cubicBezTo>
                  <a:pt x="19329" y="1231523"/>
                  <a:pt x="-1640" y="548391"/>
                  <a:pt x="105" y="0"/>
                </a:cubicBezTo>
                <a:lnTo>
                  <a:pt x="9985899" y="0"/>
                </a:lnTo>
                <a:lnTo>
                  <a:pt x="9985899" y="4920343"/>
                </a:lnTo>
                <a:lnTo>
                  <a:pt x="105" y="4920343"/>
                </a:lnTo>
                <a:lnTo>
                  <a:pt x="105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4D3E33A-8378-E783-AD57-3FCD24954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915" y="212752"/>
            <a:ext cx="10534062" cy="643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07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35658-270A-8D75-091E-AFB444A3D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black and white pattern">
            <a:extLst>
              <a:ext uri="{FF2B5EF4-FFF2-40B4-BE49-F238E27FC236}">
                <a16:creationId xmlns:a16="http://schemas.microsoft.com/office/drawing/2014/main" id="{6F40C583-EDF9-0DDD-D9EE-5763BD5B30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3448" b="16195"/>
          <a:stretch/>
        </p:blipFill>
        <p:spPr>
          <a:xfrm>
            <a:off x="20" y="76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FB1C88-5F1D-C7DF-A4B3-E8EE7F6BF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49468" y="-649466"/>
            <a:ext cx="6857999" cy="815693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37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52501" y="964922"/>
            <a:ext cx="4558122" cy="4943507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10019371"/>
              <a:gd name="connsiteY0" fmla="*/ 1655069 h 4920343"/>
              <a:gd name="connsiteX1" fmla="*/ 33577 w 10019371"/>
              <a:gd name="connsiteY1" fmla="*/ 0 h 4920343"/>
              <a:gd name="connsiteX2" fmla="*/ 10019371 w 10019371"/>
              <a:gd name="connsiteY2" fmla="*/ 0 h 4920343"/>
              <a:gd name="connsiteX3" fmla="*/ 10019371 w 10019371"/>
              <a:gd name="connsiteY3" fmla="*/ 4920343 h 4920343"/>
              <a:gd name="connsiteX4" fmla="*/ 33577 w 10019371"/>
              <a:gd name="connsiteY4" fmla="*/ 4920343 h 4920343"/>
              <a:gd name="connsiteX5" fmla="*/ 33577 w 10019371"/>
              <a:gd name="connsiteY5" fmla="*/ 4119525 h 4920343"/>
              <a:gd name="connsiteX0" fmla="*/ 0 w 9991028"/>
              <a:gd name="connsiteY0" fmla="*/ 1645173 h 4920343"/>
              <a:gd name="connsiteX1" fmla="*/ 5234 w 9991028"/>
              <a:gd name="connsiteY1" fmla="*/ 0 h 4920343"/>
              <a:gd name="connsiteX2" fmla="*/ 9991028 w 9991028"/>
              <a:gd name="connsiteY2" fmla="*/ 0 h 4920343"/>
              <a:gd name="connsiteX3" fmla="*/ 9991028 w 9991028"/>
              <a:gd name="connsiteY3" fmla="*/ 4920343 h 4920343"/>
              <a:gd name="connsiteX4" fmla="*/ 5234 w 9991028"/>
              <a:gd name="connsiteY4" fmla="*/ 4920343 h 4920343"/>
              <a:gd name="connsiteX5" fmla="*/ 5234 w 9991028"/>
              <a:gd name="connsiteY5" fmla="*/ 4119525 h 4920343"/>
              <a:gd name="connsiteX0" fmla="*/ 59 w 9986364"/>
              <a:gd name="connsiteY0" fmla="*/ 1639236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60 w 9986364"/>
              <a:gd name="connsiteY0" fmla="*/ 1847740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1626 w 9985937"/>
              <a:gd name="connsiteY0" fmla="*/ 1797498 h 4920343"/>
              <a:gd name="connsiteX1" fmla="*/ 143 w 9985937"/>
              <a:gd name="connsiteY1" fmla="*/ 0 h 4920343"/>
              <a:gd name="connsiteX2" fmla="*/ 9985937 w 9985937"/>
              <a:gd name="connsiteY2" fmla="*/ 0 h 4920343"/>
              <a:gd name="connsiteX3" fmla="*/ 9985937 w 9985937"/>
              <a:gd name="connsiteY3" fmla="*/ 4920343 h 4920343"/>
              <a:gd name="connsiteX4" fmla="*/ 143 w 9985937"/>
              <a:gd name="connsiteY4" fmla="*/ 4920343 h 4920343"/>
              <a:gd name="connsiteX5" fmla="*/ 143 w 9985937"/>
              <a:gd name="connsiteY5" fmla="*/ 4119525 h 4920343"/>
              <a:gd name="connsiteX0" fmla="*/ 62 w 9986364"/>
              <a:gd name="connsiteY0" fmla="*/ 1779914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105 w 9985899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899" h="4920343">
                <a:moveTo>
                  <a:pt x="17584" y="1779914"/>
                </a:moveTo>
                <a:cubicBezTo>
                  <a:pt x="19329" y="1231523"/>
                  <a:pt x="-1640" y="548391"/>
                  <a:pt x="105" y="0"/>
                </a:cubicBezTo>
                <a:lnTo>
                  <a:pt x="9985899" y="0"/>
                </a:lnTo>
                <a:lnTo>
                  <a:pt x="9985899" y="4920343"/>
                </a:lnTo>
                <a:lnTo>
                  <a:pt x="105" y="4920343"/>
                </a:lnTo>
                <a:lnTo>
                  <a:pt x="105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21EC1EB-02DC-D331-4E34-B50D5CBCA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11" y="311272"/>
            <a:ext cx="10746378" cy="625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296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35658-270A-8D75-091E-AFB444A3D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black and white pattern">
            <a:extLst>
              <a:ext uri="{FF2B5EF4-FFF2-40B4-BE49-F238E27FC236}">
                <a16:creationId xmlns:a16="http://schemas.microsoft.com/office/drawing/2014/main" id="{6F40C583-EDF9-0DDD-D9EE-5763BD5B30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3448" b="16195"/>
          <a:stretch/>
        </p:blipFill>
        <p:spPr>
          <a:xfrm>
            <a:off x="0" y="76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FB1C88-5F1D-C7DF-A4B3-E8EE7F6BF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49468" y="-649466"/>
            <a:ext cx="6857999" cy="815693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37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52501" y="964922"/>
            <a:ext cx="4558122" cy="4943507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10019371"/>
              <a:gd name="connsiteY0" fmla="*/ 1655069 h 4920343"/>
              <a:gd name="connsiteX1" fmla="*/ 33577 w 10019371"/>
              <a:gd name="connsiteY1" fmla="*/ 0 h 4920343"/>
              <a:gd name="connsiteX2" fmla="*/ 10019371 w 10019371"/>
              <a:gd name="connsiteY2" fmla="*/ 0 h 4920343"/>
              <a:gd name="connsiteX3" fmla="*/ 10019371 w 10019371"/>
              <a:gd name="connsiteY3" fmla="*/ 4920343 h 4920343"/>
              <a:gd name="connsiteX4" fmla="*/ 33577 w 10019371"/>
              <a:gd name="connsiteY4" fmla="*/ 4920343 h 4920343"/>
              <a:gd name="connsiteX5" fmla="*/ 33577 w 10019371"/>
              <a:gd name="connsiteY5" fmla="*/ 4119525 h 4920343"/>
              <a:gd name="connsiteX0" fmla="*/ 0 w 9991028"/>
              <a:gd name="connsiteY0" fmla="*/ 1645173 h 4920343"/>
              <a:gd name="connsiteX1" fmla="*/ 5234 w 9991028"/>
              <a:gd name="connsiteY1" fmla="*/ 0 h 4920343"/>
              <a:gd name="connsiteX2" fmla="*/ 9991028 w 9991028"/>
              <a:gd name="connsiteY2" fmla="*/ 0 h 4920343"/>
              <a:gd name="connsiteX3" fmla="*/ 9991028 w 9991028"/>
              <a:gd name="connsiteY3" fmla="*/ 4920343 h 4920343"/>
              <a:gd name="connsiteX4" fmla="*/ 5234 w 9991028"/>
              <a:gd name="connsiteY4" fmla="*/ 4920343 h 4920343"/>
              <a:gd name="connsiteX5" fmla="*/ 5234 w 9991028"/>
              <a:gd name="connsiteY5" fmla="*/ 4119525 h 4920343"/>
              <a:gd name="connsiteX0" fmla="*/ 59 w 9986364"/>
              <a:gd name="connsiteY0" fmla="*/ 1639236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60 w 9986364"/>
              <a:gd name="connsiteY0" fmla="*/ 1847740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1626 w 9985937"/>
              <a:gd name="connsiteY0" fmla="*/ 1797498 h 4920343"/>
              <a:gd name="connsiteX1" fmla="*/ 143 w 9985937"/>
              <a:gd name="connsiteY1" fmla="*/ 0 h 4920343"/>
              <a:gd name="connsiteX2" fmla="*/ 9985937 w 9985937"/>
              <a:gd name="connsiteY2" fmla="*/ 0 h 4920343"/>
              <a:gd name="connsiteX3" fmla="*/ 9985937 w 9985937"/>
              <a:gd name="connsiteY3" fmla="*/ 4920343 h 4920343"/>
              <a:gd name="connsiteX4" fmla="*/ 143 w 9985937"/>
              <a:gd name="connsiteY4" fmla="*/ 4920343 h 4920343"/>
              <a:gd name="connsiteX5" fmla="*/ 143 w 9985937"/>
              <a:gd name="connsiteY5" fmla="*/ 4119525 h 4920343"/>
              <a:gd name="connsiteX0" fmla="*/ 62 w 9986364"/>
              <a:gd name="connsiteY0" fmla="*/ 1779914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105 w 9985899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899" h="4920343">
                <a:moveTo>
                  <a:pt x="17584" y="1779914"/>
                </a:moveTo>
                <a:cubicBezTo>
                  <a:pt x="19329" y="1231523"/>
                  <a:pt x="-1640" y="548391"/>
                  <a:pt x="105" y="0"/>
                </a:cubicBezTo>
                <a:lnTo>
                  <a:pt x="9985899" y="0"/>
                </a:lnTo>
                <a:lnTo>
                  <a:pt x="9985899" y="4920343"/>
                </a:lnTo>
                <a:lnTo>
                  <a:pt x="105" y="4920343"/>
                </a:lnTo>
                <a:lnTo>
                  <a:pt x="105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3A891E01-0829-1FA6-C28F-1148AF19F27F}"/>
              </a:ext>
            </a:extLst>
          </p:cNvPr>
          <p:cNvSpPr txBox="1">
            <a:spLocks/>
          </p:cNvSpPr>
          <p:nvPr/>
        </p:nvSpPr>
        <p:spPr>
          <a:xfrm>
            <a:off x="733701" y="2332743"/>
            <a:ext cx="3254825" cy="143040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kern="1200" cap="all" spc="5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rgbClr val="FFFFFF"/>
                </a:solidFill>
              </a:rPr>
              <a:t>Diseño del impulso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19B76A6-51F7-C14A-681F-47A3173EF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3049" y="1351854"/>
            <a:ext cx="7772400" cy="415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687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35658-270A-8D75-091E-AFB444A3D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black and white pattern">
            <a:extLst>
              <a:ext uri="{FF2B5EF4-FFF2-40B4-BE49-F238E27FC236}">
                <a16:creationId xmlns:a16="http://schemas.microsoft.com/office/drawing/2014/main" id="{6F40C583-EDF9-0DDD-D9EE-5763BD5B30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3448" b="16195"/>
          <a:stretch/>
        </p:blipFill>
        <p:spPr>
          <a:xfrm>
            <a:off x="0" y="76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FB1C88-5F1D-C7DF-A4B3-E8EE7F6BF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49468" y="-649466"/>
            <a:ext cx="6857999" cy="815693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37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52501" y="964922"/>
            <a:ext cx="4558122" cy="4943507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10019371"/>
              <a:gd name="connsiteY0" fmla="*/ 1655069 h 4920343"/>
              <a:gd name="connsiteX1" fmla="*/ 33577 w 10019371"/>
              <a:gd name="connsiteY1" fmla="*/ 0 h 4920343"/>
              <a:gd name="connsiteX2" fmla="*/ 10019371 w 10019371"/>
              <a:gd name="connsiteY2" fmla="*/ 0 h 4920343"/>
              <a:gd name="connsiteX3" fmla="*/ 10019371 w 10019371"/>
              <a:gd name="connsiteY3" fmla="*/ 4920343 h 4920343"/>
              <a:gd name="connsiteX4" fmla="*/ 33577 w 10019371"/>
              <a:gd name="connsiteY4" fmla="*/ 4920343 h 4920343"/>
              <a:gd name="connsiteX5" fmla="*/ 33577 w 10019371"/>
              <a:gd name="connsiteY5" fmla="*/ 4119525 h 4920343"/>
              <a:gd name="connsiteX0" fmla="*/ 0 w 9991028"/>
              <a:gd name="connsiteY0" fmla="*/ 1645173 h 4920343"/>
              <a:gd name="connsiteX1" fmla="*/ 5234 w 9991028"/>
              <a:gd name="connsiteY1" fmla="*/ 0 h 4920343"/>
              <a:gd name="connsiteX2" fmla="*/ 9991028 w 9991028"/>
              <a:gd name="connsiteY2" fmla="*/ 0 h 4920343"/>
              <a:gd name="connsiteX3" fmla="*/ 9991028 w 9991028"/>
              <a:gd name="connsiteY3" fmla="*/ 4920343 h 4920343"/>
              <a:gd name="connsiteX4" fmla="*/ 5234 w 9991028"/>
              <a:gd name="connsiteY4" fmla="*/ 4920343 h 4920343"/>
              <a:gd name="connsiteX5" fmla="*/ 5234 w 9991028"/>
              <a:gd name="connsiteY5" fmla="*/ 4119525 h 4920343"/>
              <a:gd name="connsiteX0" fmla="*/ 59 w 9986364"/>
              <a:gd name="connsiteY0" fmla="*/ 1639236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60 w 9986364"/>
              <a:gd name="connsiteY0" fmla="*/ 1847740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1626 w 9985937"/>
              <a:gd name="connsiteY0" fmla="*/ 1797498 h 4920343"/>
              <a:gd name="connsiteX1" fmla="*/ 143 w 9985937"/>
              <a:gd name="connsiteY1" fmla="*/ 0 h 4920343"/>
              <a:gd name="connsiteX2" fmla="*/ 9985937 w 9985937"/>
              <a:gd name="connsiteY2" fmla="*/ 0 h 4920343"/>
              <a:gd name="connsiteX3" fmla="*/ 9985937 w 9985937"/>
              <a:gd name="connsiteY3" fmla="*/ 4920343 h 4920343"/>
              <a:gd name="connsiteX4" fmla="*/ 143 w 9985937"/>
              <a:gd name="connsiteY4" fmla="*/ 4920343 h 4920343"/>
              <a:gd name="connsiteX5" fmla="*/ 143 w 9985937"/>
              <a:gd name="connsiteY5" fmla="*/ 4119525 h 4920343"/>
              <a:gd name="connsiteX0" fmla="*/ 62 w 9986364"/>
              <a:gd name="connsiteY0" fmla="*/ 1779914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105 w 9985899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899" h="4920343">
                <a:moveTo>
                  <a:pt x="17584" y="1779914"/>
                </a:moveTo>
                <a:cubicBezTo>
                  <a:pt x="19329" y="1231523"/>
                  <a:pt x="-1640" y="548391"/>
                  <a:pt x="105" y="0"/>
                </a:cubicBezTo>
                <a:lnTo>
                  <a:pt x="9985899" y="0"/>
                </a:lnTo>
                <a:lnTo>
                  <a:pt x="9985899" y="4920343"/>
                </a:lnTo>
                <a:lnTo>
                  <a:pt x="105" y="4920343"/>
                </a:lnTo>
                <a:lnTo>
                  <a:pt x="105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925B85D-2F98-A9DF-BDA3-4C0F24674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01" y="318988"/>
            <a:ext cx="10194470" cy="6220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720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35658-270A-8D75-091E-AFB444A3D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black and white pattern">
            <a:extLst>
              <a:ext uri="{FF2B5EF4-FFF2-40B4-BE49-F238E27FC236}">
                <a16:creationId xmlns:a16="http://schemas.microsoft.com/office/drawing/2014/main" id="{6F40C583-EDF9-0DDD-D9EE-5763BD5B30D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t="3448" b="16195"/>
          <a:stretch/>
        </p:blipFill>
        <p:spPr>
          <a:xfrm>
            <a:off x="0" y="76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FB1C88-5F1D-C7DF-A4B3-E8EE7F6BF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49468" y="-649466"/>
            <a:ext cx="6857999" cy="815693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37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52501" y="964922"/>
            <a:ext cx="4558122" cy="4943507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10019371"/>
              <a:gd name="connsiteY0" fmla="*/ 1655069 h 4920343"/>
              <a:gd name="connsiteX1" fmla="*/ 33577 w 10019371"/>
              <a:gd name="connsiteY1" fmla="*/ 0 h 4920343"/>
              <a:gd name="connsiteX2" fmla="*/ 10019371 w 10019371"/>
              <a:gd name="connsiteY2" fmla="*/ 0 h 4920343"/>
              <a:gd name="connsiteX3" fmla="*/ 10019371 w 10019371"/>
              <a:gd name="connsiteY3" fmla="*/ 4920343 h 4920343"/>
              <a:gd name="connsiteX4" fmla="*/ 33577 w 10019371"/>
              <a:gd name="connsiteY4" fmla="*/ 4920343 h 4920343"/>
              <a:gd name="connsiteX5" fmla="*/ 33577 w 10019371"/>
              <a:gd name="connsiteY5" fmla="*/ 4119525 h 4920343"/>
              <a:gd name="connsiteX0" fmla="*/ 0 w 9991028"/>
              <a:gd name="connsiteY0" fmla="*/ 1645173 h 4920343"/>
              <a:gd name="connsiteX1" fmla="*/ 5234 w 9991028"/>
              <a:gd name="connsiteY1" fmla="*/ 0 h 4920343"/>
              <a:gd name="connsiteX2" fmla="*/ 9991028 w 9991028"/>
              <a:gd name="connsiteY2" fmla="*/ 0 h 4920343"/>
              <a:gd name="connsiteX3" fmla="*/ 9991028 w 9991028"/>
              <a:gd name="connsiteY3" fmla="*/ 4920343 h 4920343"/>
              <a:gd name="connsiteX4" fmla="*/ 5234 w 9991028"/>
              <a:gd name="connsiteY4" fmla="*/ 4920343 h 4920343"/>
              <a:gd name="connsiteX5" fmla="*/ 5234 w 9991028"/>
              <a:gd name="connsiteY5" fmla="*/ 4119525 h 4920343"/>
              <a:gd name="connsiteX0" fmla="*/ 59 w 9986364"/>
              <a:gd name="connsiteY0" fmla="*/ 1639236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60 w 9986364"/>
              <a:gd name="connsiteY0" fmla="*/ 1847740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1626 w 9985937"/>
              <a:gd name="connsiteY0" fmla="*/ 1797498 h 4920343"/>
              <a:gd name="connsiteX1" fmla="*/ 143 w 9985937"/>
              <a:gd name="connsiteY1" fmla="*/ 0 h 4920343"/>
              <a:gd name="connsiteX2" fmla="*/ 9985937 w 9985937"/>
              <a:gd name="connsiteY2" fmla="*/ 0 h 4920343"/>
              <a:gd name="connsiteX3" fmla="*/ 9985937 w 9985937"/>
              <a:gd name="connsiteY3" fmla="*/ 4920343 h 4920343"/>
              <a:gd name="connsiteX4" fmla="*/ 143 w 9985937"/>
              <a:gd name="connsiteY4" fmla="*/ 4920343 h 4920343"/>
              <a:gd name="connsiteX5" fmla="*/ 143 w 9985937"/>
              <a:gd name="connsiteY5" fmla="*/ 4119525 h 4920343"/>
              <a:gd name="connsiteX0" fmla="*/ 62 w 9986364"/>
              <a:gd name="connsiteY0" fmla="*/ 1779914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105 w 9985899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899" h="4920343">
                <a:moveTo>
                  <a:pt x="17584" y="1779914"/>
                </a:moveTo>
                <a:cubicBezTo>
                  <a:pt x="19329" y="1231523"/>
                  <a:pt x="-1640" y="548391"/>
                  <a:pt x="105" y="0"/>
                </a:cubicBezTo>
                <a:lnTo>
                  <a:pt x="9985899" y="0"/>
                </a:lnTo>
                <a:lnTo>
                  <a:pt x="9985899" y="4920343"/>
                </a:lnTo>
                <a:lnTo>
                  <a:pt x="105" y="4920343"/>
                </a:lnTo>
                <a:lnTo>
                  <a:pt x="105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Grabación de pantalla 2024-03-15 a la(s) 8.53.16 a. m.">
            <a:hlinkClick r:id="" action="ppaction://media"/>
            <a:extLst>
              <a:ext uri="{FF2B5EF4-FFF2-40B4-BE49-F238E27FC236}">
                <a16:creationId xmlns:a16="http://schemas.microsoft.com/office/drawing/2014/main" id="{661F706C-A05C-B820-9F53-C51C44DF8E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769529"/>
            <a:ext cx="12192000" cy="5514975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8B636846-05FB-81A9-AA86-495E8801D6A1}"/>
              </a:ext>
            </a:extLst>
          </p:cNvPr>
          <p:cNvSpPr txBox="1">
            <a:spLocks/>
          </p:cNvSpPr>
          <p:nvPr/>
        </p:nvSpPr>
        <p:spPr>
          <a:xfrm>
            <a:off x="4468577" y="67412"/>
            <a:ext cx="3254825" cy="706442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kern="1200" cap="all" spc="5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rgbClr val="FFFFFF"/>
                </a:solidFill>
              </a:rPr>
              <a:t>DESPLIEGUE</a:t>
            </a:r>
          </a:p>
        </p:txBody>
      </p:sp>
    </p:spTree>
    <p:extLst>
      <p:ext uri="{BB962C8B-B14F-4D97-AF65-F5344CB8AC3E}">
        <p14:creationId xmlns:p14="http://schemas.microsoft.com/office/powerpoint/2010/main" val="259705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Poise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Goudy Univers">
      <a:majorFont>
        <a:latin typeface="Goudy Old Style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iseVTI" id="{9843863B-6720-4231-BFE7-E604B355382A}" vid="{6C5B2780-C73E-445D-98DA-9D2BCD78971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21</Words>
  <Application>Microsoft Macintosh PowerPoint</Application>
  <PresentationFormat>Panorámica</PresentationFormat>
  <Paragraphs>8</Paragraphs>
  <Slides>7</Slides>
  <Notes>4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Aptos</vt:lpstr>
      <vt:lpstr>Arial</vt:lpstr>
      <vt:lpstr>Goudy Old Style</vt:lpstr>
      <vt:lpstr>Univers Light</vt:lpstr>
      <vt:lpstr>PoiseVTI</vt:lpstr>
      <vt:lpstr>Presentación de PowerPoint</vt:lpstr>
      <vt:lpstr>adquisición del conjunto de datos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Reconocimineto de gestos en microcontrolador usando Edge Impulse</dc:title>
  <dc:creator>SAMUEL QUIROZ AGUIRRE</dc:creator>
  <cp:lastModifiedBy>SAMUEL QUIROZ AGUIRRE</cp:lastModifiedBy>
  <cp:revision>1</cp:revision>
  <dcterms:created xsi:type="dcterms:W3CDTF">2024-03-16T21:31:36Z</dcterms:created>
  <dcterms:modified xsi:type="dcterms:W3CDTF">2024-03-16T22:18:36Z</dcterms:modified>
</cp:coreProperties>
</file>

<file path=docProps/thumbnail.jpeg>
</file>